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sldIdLst>
    <p:sldId id="411" r:id="rId3"/>
    <p:sldId id="401" r:id="rId4"/>
    <p:sldId id="413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Наталья Игоревна" initials="ПНИ" lastIdx="2" clrIdx="0"/>
  <p:cmAuthor id="2" name="Захарова Мария Александровна" initials="ЗМА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349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722" y="132"/>
      </p:cViewPr>
      <p:guideLst>
        <p:guide orient="horz" pos="216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400" y="-1152"/>
      </p:cViewPr>
      <p:guideLst>
        <p:guide orient="horz" pos="3127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720-F1D6-4C28-9D89-CC224020796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5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9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7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4000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7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868103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1"/>
            <a:ext cx="411182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591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3809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1" y="648367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6483677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5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sed.spbstu.ru/edm001/ru_RU/" TargetMode="Externa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ЗАКУПКЕ ЧЕРЕЗ РАБОТНИКА УНИВЕРСИТЕТА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03225" y="677170"/>
          <a:ext cx="828992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963"/>
                <a:gridCol w="41449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каких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случаях можно приобретать товары, работы, услуги за наличный расчет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отчетные документы вам должен выдать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продавец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Срочная  производственная необходимость (например,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мелких хозяйственных нуждах: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ключей, устранение аварийных ситуаций и т.п.)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fontAlgn="auto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Товарный чек (или накладная)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5999" y="3216534"/>
            <a:ext cx="3546849" cy="2069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5665" r="6150" b="12641"/>
          <a:stretch>
            <a:fillRect/>
          </a:stretch>
        </p:blipFill>
        <p:spPr>
          <a:xfrm>
            <a:off x="6383561" y="2867889"/>
            <a:ext cx="2386366" cy="2799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1" y="3216534"/>
            <a:ext cx="1071783" cy="29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ТОВАРОВ, РАБОТ, УСЛУГ ЧЕРЕЗ РАБОТНИКА УНИВЕРСИТЕТА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3"/>
          <p:cNvSpPr txBox="1"/>
          <p:nvPr/>
        </p:nvSpPr>
        <p:spPr>
          <a:xfrm>
            <a:off x="3595550" y="91935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 baseline="0">
                <a:solidFill>
                  <a:schemeClr val="tx1"/>
                </a:solidFill>
                <a:latin typeface="PT Sans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889" y="777615"/>
            <a:ext cx="8732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осуществить закупку за наличный расчет?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98" y="2409631"/>
            <a:ext cx="4123112" cy="2312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2152" y="1597567"/>
            <a:ext cx="804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Пройдите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ссылке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сформируйте заявку-обоснование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автоматизированной программе «1С: ДГУ».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043" y="5010579"/>
            <a:ext cx="7863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оформления электронной заявки-обоснования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принесите отчетные документы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Управление бухгалтерского учета (1 уч. корпус,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нужно сделать в течение 3-х рабочих дней со дня совершения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096" y="2637055"/>
            <a:ext cx="8525395" cy="721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отслеживайте согласование своих документов в «1С:ДГУ»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5345" y="4910386"/>
            <a:ext cx="7572895" cy="892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срок нахождения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документов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подписанта-1 рабочий день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52" y="987310"/>
            <a:ext cx="394023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Заявка-обоснования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работником Университета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4012" y="987310"/>
            <a:ext cx="3940233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расходах подотчетного лица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работником УБУ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372" b="99501" l="659" r="100000">
                        <a14:foregroundMark x1="11347" y1="43267" x2="11347" y2="43267"/>
                        <a14:foregroundMark x1="96999" y1="49002" x2="96999" y2="490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2207" y="3736713"/>
            <a:ext cx="1679170" cy="985867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219177" y="1372549"/>
            <a:ext cx="705643" cy="245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WPS Presentation</Application>
  <PresentationFormat>Экран (4:3)</PresentationFormat>
  <Paragraphs>41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PT Sans</vt:lpstr>
      <vt:lpstr>Segoe Print</vt:lpstr>
      <vt:lpstr>Times New Roman</vt:lpstr>
      <vt:lpstr>Calibri</vt:lpstr>
      <vt:lpstr>Microsoft YaHei</vt:lpstr>
      <vt:lpstr>Arial Unicode MS</vt:lpstr>
      <vt:lpstr>Polytech_theme</vt:lpstr>
      <vt:lpstr>ТРЕБОВАНИЯ К ЗАКУПКЕ ЧЕРЕЗ РАБОТНИКА УНИВЕРСИТЕТА</vt:lpstr>
      <vt:lpstr>ЗАКУПКА ТОВАРОВ, РАБОТ, УСЛУГ ЧЕРЕЗ РАБОТНИКА УНИВЕРСИТЕТА</vt:lpstr>
      <vt:lpstr>ВАЖНО ЗНАТЬ!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atisheva_nm</cp:lastModifiedBy>
  <cp:revision>335</cp:revision>
  <cp:lastPrinted>2026-04-17T10:37:00Z</cp:lastPrinted>
  <dcterms:created xsi:type="dcterms:W3CDTF">2016-02-02T13:12:00Z</dcterms:created>
  <dcterms:modified xsi:type="dcterms:W3CDTF">2026-04-21T12:31:13Z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64C52D67450842D79600A451FBC8232A_13</vt:lpwstr>
  </property>
  <property fmtid="{D5CDD505-2E9C-101B-9397-08002B2CF9AE}" pid="3" name="KSOProductBuildVer">
    <vt:lpwstr>1049-12.2.0.23196</vt:lpwstr>
  </property>
</Properties>
</file>